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1"/>
  </p:notesMasterIdLst>
  <p:sldIdLst>
    <p:sldId id="256" r:id="rId2"/>
    <p:sldId id="406" r:id="rId3"/>
    <p:sldId id="530" r:id="rId4"/>
    <p:sldId id="409" r:id="rId5"/>
    <p:sldId id="365" r:id="rId6"/>
    <p:sldId id="265" r:id="rId7"/>
    <p:sldId id="522" r:id="rId8"/>
    <p:sldId id="266" r:id="rId9"/>
    <p:sldId id="270" r:id="rId10"/>
    <p:sldId id="510" r:id="rId11"/>
    <p:sldId id="517" r:id="rId12"/>
    <p:sldId id="518" r:id="rId13"/>
    <p:sldId id="519" r:id="rId14"/>
    <p:sldId id="259" r:id="rId15"/>
    <p:sldId id="450" r:id="rId16"/>
    <p:sldId id="514" r:id="rId17"/>
    <p:sldId id="523" r:id="rId18"/>
    <p:sldId id="501" r:id="rId19"/>
    <p:sldId id="524" r:id="rId20"/>
    <p:sldId id="525" r:id="rId21"/>
    <p:sldId id="526" r:id="rId22"/>
    <p:sldId id="527" r:id="rId23"/>
    <p:sldId id="503" r:id="rId24"/>
    <p:sldId id="499" r:id="rId25"/>
    <p:sldId id="500" r:id="rId26"/>
    <p:sldId id="498" r:id="rId27"/>
    <p:sldId id="492" r:id="rId28"/>
    <p:sldId id="529" r:id="rId29"/>
    <p:sldId id="531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530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522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X" id="{A7C1F904-D9B9-454D-A615-A5DD87C4A287}">
          <p14:sldIdLst/>
        </p14:section>
        <p14:section name="UI 설명" id="{59004B11-1E85-4B8A-9F39-FB7E309C18A7}">
          <p14:sldIdLst>
            <p14:sldId id="259"/>
            <p14:sldId id="450"/>
            <p14:sldId id="514"/>
            <p14:sldId id="523"/>
            <p14:sldId id="501"/>
            <p14:sldId id="524"/>
            <p14:sldId id="525"/>
            <p14:sldId id="526"/>
            <p14:sldId id="527"/>
            <p14:sldId id="503"/>
            <p14:sldId id="499"/>
            <p14:sldId id="500"/>
            <p14:sldId id="498"/>
            <p14:sldId id="492"/>
            <p14:sldId id="529"/>
          </p14:sldIdLst>
        </p14:section>
        <p14:section name="UI 디자인 컨셉" id="{E62F3773-CFC7-42BE-89A5-0034896376DF}">
          <p14:sldIdLst>
            <p14:sldId id="531"/>
          </p14:sldIdLst>
        </p14:section>
        <p14:section name="낙서" id="{302F2E2B-22C5-4571-9D63-D226E218D771}">
          <p14:sldIdLst/>
        </p14:section>
      </p14:sectionLst>
    </p:ex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111" d="100"/>
          <a:sy n="111" d="100"/>
        </p:scale>
        <p:origin x="672" y="114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26395"/>
          <a:stretch/>
        </p:blipFill>
        <p:spPr>
          <a:xfrm>
            <a:off x="0" y="0"/>
            <a:ext cx="1066956" cy="10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microsoft.com/office/2007/relationships/hdphoto" Target="../media/hdphoto3.wdp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11" Type="http://schemas.openxmlformats.org/officeDocument/2006/relationships/image" Target="../media/image54.png"/><Relationship Id="rId5" Type="http://schemas.openxmlformats.org/officeDocument/2006/relationships/image" Target="../media/image48.jp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4624" l="2174" r="97283">
                        <a14:foregroundMark x1="41848" y1="4839" x2="41848" y2="4839"/>
                        <a14:foregroundMark x1="44565" y1="4301" x2="48913" y2="4839"/>
                        <a14:foregroundMark x1="92391" y1="34946" x2="92391" y2="36022"/>
                        <a14:foregroundMark x1="92391" y1="38172" x2="92935" y2="40860"/>
                        <a14:foregroundMark x1="93478" y1="41935" x2="93478" y2="44086"/>
                        <a14:foregroundMark x1="94022" y1="45161" x2="94022" y2="46774"/>
                        <a14:foregroundMark x1="97283" y1="44624" x2="97283" y2="44624"/>
                        <a14:foregroundMark x1="97283" y1="44624" x2="97283" y2="44624"/>
                        <a14:foregroundMark x1="64674" y1="44086" x2="64674" y2="44086"/>
                        <a14:foregroundMark x1="50000" y1="44624" x2="50000" y2="44624"/>
                        <a14:foregroundMark x1="46196" y1="45161" x2="44022" y2="45161"/>
                        <a14:foregroundMark x1="40761" y1="45161" x2="34783" y2="48925"/>
                        <a14:foregroundMark x1="67391" y1="41935" x2="54891" y2="51613"/>
                        <a14:foregroundMark x1="75000" y1="39785" x2="52717" y2="55376"/>
                        <a14:foregroundMark x1="11413" y1="29570" x2="7065" y2="43011"/>
                        <a14:foregroundMark x1="3261" y1="44624" x2="2717" y2="50538"/>
                        <a14:foregroundMark x1="20652" y1="94624" x2="27717" y2="88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256767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Ppt</a:t>
                      </a:r>
                      <a:r>
                        <a:rPr lang="ko-KR" altLang="en-US" sz="1000" dirty="0"/>
                        <a:t> 제목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설명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19.12.10(11)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기획 보완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상징적인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디자인 페르소나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세부 내용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0"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0"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72127" r="83431" b="20604"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 t="72591" r="46275" b="21068"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6982" r="91640" b="59684"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56" b="51857" l="52637" r="66602">
                        <a14:foregroundMark x1="52734" y1="48962" x2="52734" y2="48962"/>
                        <a14:foregroundMark x1="54590" y1="48018" x2="54590" y2="48018"/>
                        <a14:foregroundMark x1="64941" y1="48081" x2="64941" y2="48081"/>
                        <a14:foregroundMark x1="66211" y1="48143" x2="66211" y2="48143"/>
                        <a14:foregroundMark x1="66211" y1="50031" x2="66211" y2="50031"/>
                        <a14:foregroundMark x1="66602" y1="49654" x2="66602" y2="4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5656" r="32184" b="47422"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729" r="77423" b="53423"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4978" r="11933" b="76018"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3966" r="55553" b="43677"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26624" r="1921" b="44145"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793811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040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695034"/>
              </p:ext>
            </p:extLst>
          </p:nvPr>
        </p:nvGraphicFramePr>
        <p:xfrm>
          <a:off x="419100" y="1285512"/>
          <a:ext cx="11315700" cy="5434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백업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상징적 이미지 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문장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페르소나 분석 다시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장르 분석 다시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 출력 형태 수정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가로로 자연스럽게 읽을 수 있도록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왼쪽에 이미지 오른쪽에 텍스트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13828</TotalTime>
  <Words>4382</Words>
  <Application>Microsoft Office PowerPoint</Application>
  <PresentationFormat>와이드스크린</PresentationFormat>
  <Paragraphs>1082</Paragraphs>
  <Slides>29</Slides>
  <Notes>11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버전 관리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734</cp:revision>
  <dcterms:created xsi:type="dcterms:W3CDTF">2019-10-07T05:13:37Z</dcterms:created>
  <dcterms:modified xsi:type="dcterms:W3CDTF">2019-12-26T12:48:49Z</dcterms:modified>
</cp:coreProperties>
</file>